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87" r:id="rId10"/>
    <p:sldId id="289" r:id="rId11"/>
    <p:sldId id="295" r:id="rId12"/>
    <p:sldId id="290" r:id="rId13"/>
    <p:sldId id="292" r:id="rId14"/>
    <p:sldId id="272" r:id="rId15"/>
    <p:sldId id="268" r:id="rId16"/>
    <p:sldId id="294" r:id="rId17"/>
    <p:sldId id="298" r:id="rId18"/>
    <p:sldId id="299" r:id="rId19"/>
    <p:sldId id="275" r:id="rId20"/>
    <p:sldId id="267" r:id="rId21"/>
    <p:sldId id="296" r:id="rId22"/>
    <p:sldId id="297" r:id="rId23"/>
    <p:sldId id="269" r:id="rId24"/>
    <p:sldId id="300" r:id="rId25"/>
    <p:sldId id="293" r:id="rId26"/>
    <p:sldId id="271" r:id="rId27"/>
    <p:sldId id="288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11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21" Type="http://schemas.openxmlformats.org/officeDocument/2006/relationships/image" Target="../media/image72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17" Type="http://schemas.openxmlformats.org/officeDocument/2006/relationships/image" Target="../media/image68.png"/><Relationship Id="rId2" Type="http://schemas.openxmlformats.org/officeDocument/2006/relationships/image" Target="../media/image8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7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image" Target="../media/image76.png"/><Relationship Id="rId19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33742" y="350842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080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240080" y="2143824"/>
            <a:ext cx="4574489" cy="69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85132" y="2141446"/>
            <a:ext cx="4574490" cy="698589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791195" y="2936198"/>
            <a:ext cx="3261621" cy="1613246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530759" y="2936198"/>
            <a:ext cx="3261621" cy="1611296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472863" y="172633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520209" y="17263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16" y="4656297"/>
            <a:ext cx="3038706" cy="20169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1" y="4647761"/>
            <a:ext cx="2894581" cy="200190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9359621" y="1026160"/>
            <a:ext cx="2832379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" y="1913974"/>
            <a:ext cx="11991871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541692" y="424588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00898" y="4232016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02DDB1-8118-43D2-B17E-F8C0BABA59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2191958"/>
            <a:ext cx="4305038" cy="180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71" y="3997610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2231DE-74B9-476C-99A1-241EBA5133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1" y="2191958"/>
            <a:ext cx="4840605" cy="180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800563" y="3998899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231572" y="1726330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CNN-GAP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7983586" y="1726330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CNN-Flatten </a:t>
            </a:r>
            <a:r>
              <a:rPr lang="ko-KR" altLang="en-US" sz="1600" dirty="0"/>
              <a:t>모델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3683626-EA8F-4F1C-964A-9A7C95DA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2064884"/>
            <a:ext cx="4555623" cy="180324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291806-D332-436E-824B-BEBB6103C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1" y="2064883"/>
            <a:ext cx="4555623" cy="182359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8B27F7D-AD86-4C1B-8097-21718D4928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1" y="2064883"/>
            <a:ext cx="2076383" cy="448229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B6E5F14-9185-4F2E-8AA0-625DDF3EA2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9" y="2064882"/>
            <a:ext cx="1462106" cy="448229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CBB7AA0-8571-4741-90E5-C63766A81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64" y="4747991"/>
            <a:ext cx="4115374" cy="204816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632566-2DC3-4447-BC58-E7E558341418}"/>
              </a:ext>
            </a:extLst>
          </p:cNvPr>
          <p:cNvGrpSpPr/>
          <p:nvPr/>
        </p:nvGrpSpPr>
        <p:grpSpPr>
          <a:xfrm>
            <a:off x="3998810" y="3941620"/>
            <a:ext cx="4141561" cy="789500"/>
            <a:chOff x="3998810" y="4825540"/>
            <a:chExt cx="4141561" cy="789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BACFD0-25B9-4D1E-BAA2-515EE5E962DC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F4C91F-2695-4EFF-A500-1136DBE4E37A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F2E3E5-1DBC-48AB-A685-C3D656B51106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완성된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분석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775355" y="2770984"/>
            <a:ext cx="418997" cy="388234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2764102"/>
            <a:ext cx="432644" cy="388234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626995" y="2768288"/>
            <a:ext cx="418997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2768288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2768288"/>
            <a:ext cx="432642" cy="388234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911277" y="2768288"/>
            <a:ext cx="418997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2769056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32" name="그림 3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0D2CD15-4C3E-4BE1-8A53-CDB0A607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598439" y="2788920"/>
            <a:ext cx="418995" cy="375920"/>
          </a:xfrm>
          <a:prstGeom prst="rect">
            <a:avLst/>
          </a:prstGeom>
        </p:spPr>
      </p:pic>
      <p:pic>
        <p:nvPicPr>
          <p:cNvPr id="33" name="그림 3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19A82EC-BB78-495B-8015-3AD478A8B05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0" b="62487"/>
          <a:stretch/>
        </p:blipFill>
        <p:spPr>
          <a:xfrm>
            <a:off x="8017434" y="2778760"/>
            <a:ext cx="432644" cy="375920"/>
          </a:xfrm>
          <a:prstGeom prst="rect">
            <a:avLst/>
          </a:prstGeom>
        </p:spPr>
      </p:pic>
      <p:pic>
        <p:nvPicPr>
          <p:cNvPr id="34" name="그림 3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D52FCEE-55B1-4076-A8A5-6EF8A199A49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3" b="49086"/>
          <a:stretch/>
        </p:blipFill>
        <p:spPr>
          <a:xfrm>
            <a:off x="8450078" y="2768600"/>
            <a:ext cx="418995" cy="390618"/>
          </a:xfrm>
          <a:prstGeom prst="rect">
            <a:avLst/>
          </a:prstGeom>
        </p:spPr>
      </p:pic>
      <p:pic>
        <p:nvPicPr>
          <p:cNvPr id="36" name="그림 3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0C32235-D749-417F-8F64-0BCBDA5C52F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3" b="37365"/>
          <a:stretch/>
        </p:blipFill>
        <p:spPr>
          <a:xfrm>
            <a:off x="8869073" y="2778760"/>
            <a:ext cx="432644" cy="360680"/>
          </a:xfrm>
          <a:prstGeom prst="rect">
            <a:avLst/>
          </a:prstGeom>
        </p:spPr>
      </p:pic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5F2E264-4C14-47D6-8C14-F3FA13B392A0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5" b="25343"/>
          <a:stretch/>
        </p:blipFill>
        <p:spPr>
          <a:xfrm>
            <a:off x="9301717" y="2768600"/>
            <a:ext cx="432645" cy="375920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BE570E8-233F-4D10-B5D8-D5E72889FA50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7" b="12184"/>
          <a:stretch/>
        </p:blipFill>
        <p:spPr>
          <a:xfrm>
            <a:off x="9734361" y="2753360"/>
            <a:ext cx="418995" cy="398976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FCB5249-3007-4D54-AC32-E396956C87B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6"/>
          <a:stretch/>
        </p:blipFill>
        <p:spPr>
          <a:xfrm>
            <a:off x="10153356" y="2773680"/>
            <a:ext cx="432644" cy="370840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18247994-9ACC-4CE6-AF77-7E393CF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360"/>
          <a:stretch/>
        </p:blipFill>
        <p:spPr>
          <a:xfrm>
            <a:off x="1356359" y="2764097"/>
            <a:ext cx="445642" cy="388234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96E1A-C81C-4024-A8B2-C1FAE5E0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78" y="1914037"/>
            <a:ext cx="2912295" cy="4267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203BFD-53D3-4A3B-8FDD-F4110B30B2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19" y="1914036"/>
            <a:ext cx="1971635" cy="4267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87" y="1914036"/>
            <a:ext cx="2994532" cy="4267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345EB1-6791-4327-A342-5E59D9561F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7" y="1914037"/>
            <a:ext cx="2019076" cy="42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77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399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794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시뮬레이션 프로그램에서 획득한 센서데이터를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CSV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파일로 변환하는 프로그램 수정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센서 데이터 특징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0103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이석준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99445"/>
              </p:ext>
            </p:extLst>
          </p:nvPr>
        </p:nvGraphicFramePr>
        <p:xfrm>
          <a:off x="339536" y="1914037"/>
          <a:ext cx="1172733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43426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18716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19536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15645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Sim2Real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dirty="0"/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1137</Words>
  <Application>Microsoft Office PowerPoint</Application>
  <PresentationFormat>와이드스크린</PresentationFormat>
  <Paragraphs>361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 Bold</vt:lpstr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98</cp:revision>
  <dcterms:created xsi:type="dcterms:W3CDTF">2020-09-07T02:34:06Z</dcterms:created>
  <dcterms:modified xsi:type="dcterms:W3CDTF">2020-09-17T08:40:39Z</dcterms:modified>
</cp:coreProperties>
</file>